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6"/>
  </p:notesMasterIdLst>
  <p:sldIdLst>
    <p:sldId id="256" r:id="rId5"/>
    <p:sldId id="257" r:id="rId6"/>
    <p:sldId id="297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98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</p:sldIdLst>
  <p:sldSz cx="9144000" cy="6858000" type="screen4x3"/>
  <p:notesSz cx="6858000" cy="9144000"/>
  <p:custDataLst>
    <p:tags r:id="rId4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324" autoAdjust="0"/>
  </p:normalViewPr>
  <p:slideViewPr>
    <p:cSldViewPr>
      <p:cViewPr>
        <p:scale>
          <a:sx n="87" d="100"/>
          <a:sy n="87" d="100"/>
        </p:scale>
        <p:origin x="-145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B3715-4A40-493F-93D4-DC9ECF5D32B7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2A752-99AC-4DE6-967C-753D527F6D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2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gabdurakhmanov/3636070682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brighton/4072569396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gabdurakhmanov/3635267805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guyal/1593218861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thedimka/2946012975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86778817@N00/86369787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argenberg/274811330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cliche/4737372782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ivankovpak/2800588964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acidka/3197396500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dieterkarner/496598848/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brostad/2765282774/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mlevisay/5026502482/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argenberg/118862229/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sashapo/2583667607/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brostad/2762485881/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kirandulo/2340794969/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sashafujin/3283756185/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acidka/3196557675/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dr_tr/3922606558/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jackversloot/905576796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dr_tr/4579342976/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dr_tr/4578713333/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12333120@N00/3679155969/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brostad/2765215914/in/photostream/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belenko/4248912190/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cliche/4788791453/" TargetMode="External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argenberg/2130934164/" TargetMode="External"/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jussihuotari/2563497373/" TargetMode="External"/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beggs/3043964126/" TargetMode="External"/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rneches/4880870305/" TargetMode="External"/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brostad/2763240734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ugra/448122135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44353614@N02/4900772547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ugra/448118866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44353614@N02/4758386956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ugra/448122183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2A752-99AC-4DE6-967C-753D527F6DF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Russia_LakieBaikal_seals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http://www.flickr.com/photos/gabdurakhmanov/3636070682/</a:t>
            </a:r>
            <a:endParaRPr lang="en-US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National</a:t>
            </a:r>
            <a:r>
              <a:rPr lang="en-US" sz="1200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Geographic Video :   http://natgeotv.com/in/wild-russia/videos/siberia-lake-baikal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2A752-99AC-4DE6-967C-753D527F6DF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Russia_LakeBaikal_frozenship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http://www.flickr.com/photos/brighton/4072569396/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2A752-99AC-4DE6-967C-753D527F6DF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Russia_LakeBaikal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http://www.flickr.com/photos/gabdurakhmanov/3635267805/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2A752-99AC-4DE6-967C-753D527F6DF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Russia_lakeBaikal_house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http://www.flickr.com/photos/guyal/1593218861/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2A752-99AC-4DE6-967C-753D527F6DF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Russia_LakeBaikal_village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http://www.flickr.com/photos/thedimka/2946012975/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2A752-99AC-4DE6-967C-753D527F6DF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Russia_LakeBaikal_VillageofKhoujir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http://www.flickr.com/photos/86778817@N00/86369787/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2A752-99AC-4DE6-967C-753D527F6DF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Russia_Moscow_WhiteHouse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http://www.flickr.com/photos/argenberg/274811330/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2A752-99AC-4DE6-967C-753D527F6DF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http://en.wikipedia.org/wiki/White_House_(Moscow)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2A752-99AC-4DE6-967C-753D527F6DF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9254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Russia_Moscow_roadway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http://www.flickr.com/photos/cliche/4737372782/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2A752-99AC-4DE6-967C-753D527F6DF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Russia_Moscow_construction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http://www.flickr.com/photos/ivankovpak/2800588964/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2A752-99AC-4DE6-967C-753D527F6DF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Dombay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Caucasus, Russia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http://www.flickr.com/photos/acidka/3197396500/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2A752-99AC-4DE6-967C-753D527F6DF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Russia_Moscow_skyline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http://www.flickr.com/photos/dieterkarner/496598848/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2A752-99AC-4DE6-967C-753D527F6DF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Russia_ObRiver_Novosibirsk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http://www.flickr.com/photos/brostad/2765282774/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2A752-99AC-4DE6-967C-753D527F6DF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Russia_VolgaRiver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http://www.flickr.com/photos/mlevisay/5026502482/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2A752-99AC-4DE6-967C-753D527F6DF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Russia_Steppes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http://www.flickr.com/photos/argenberg/118862229/</a:t>
            </a:r>
            <a:endParaRPr lang="en-US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National</a:t>
            </a:r>
            <a:r>
              <a:rPr lang="en-US" sz="1200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Geographic:   http://education.nationalgeographic.com/education/encyclopedia/steppe/?ar_a=1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2A752-99AC-4DE6-967C-753D527F6DF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Russia_Steppes_Yurt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http://www.flickr.com/photos/sashapo/2583667607/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2A752-99AC-4DE6-967C-753D527F6DF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Russia_road_Siberia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http://www.flickr.com/photos/brostad/2762485881/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2A752-99AC-4DE6-967C-753D527F6DF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Russia_MountElbrus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http://www.flickr.com/photos/kirandulo/2340794969/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2A752-99AC-4DE6-967C-753D527F6DF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Russia_CaucaususMtn_waterfall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http://www.flickr.com/photos/sashafujin/3283756185/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2A752-99AC-4DE6-967C-753D527F6DF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Russia_Caucasus_Dombay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http://www.flickr.com/photos/acidka/3196557675/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2A752-99AC-4DE6-967C-753D527F6DF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Russia_Lake_Ladoga_grasses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http://www.flickr.com/photos/dr_tr/3922606558/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2A752-99AC-4DE6-967C-753D527F6DF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Russia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MoscowStBasil'sCathedral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http://www.flickr.com/photos/jackversloot/905576796/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2A752-99AC-4DE6-967C-753D527F6DF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Russia_Oreshek_FortressNevariverLadoga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Lake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http://www.flickr.com/photos/dr_tr/4579342976/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2A752-99AC-4DE6-967C-753D527F6DF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Russia_Lake_Ladoga_fishing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http://www.flickr.com/photos/dr_tr/4578713333/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2A752-99AC-4DE6-967C-753D527F6DF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Russia_Windmill_Volkostrov_Onega_Lake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http://www.flickr.com/photos/12333120@N00/3679155969/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2A752-99AC-4DE6-967C-753D527F6DF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Russia_train_station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http://www.flickr.com/photos/brostad/2765215914/in/photostream/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2A752-99AC-4DE6-967C-753D527F6DF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Russia_Moscow_Ostankino_TV_Tower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http://www.flickr.com/photos/belenko/4248912190/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2A752-99AC-4DE6-967C-753D527F6DF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Russia_Moscow_streetwithtraffic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http://www.flickr.com/photos/cliche/4788791453/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2A752-99AC-4DE6-967C-753D527F6DF1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Russia_StPetersburg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http://www.flickr.com/photos/argenberg/2130934164/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2A752-99AC-4DE6-967C-753D527F6DF1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Russia_marblequarry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http://www.flickr.com/photos/jussihuotari/2563497373/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2A752-99AC-4DE6-967C-753D527F6DF1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Russia_SiberianForest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http://www.flickr.com/photos/beggs/3043964126/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2A752-99AC-4DE6-967C-753D527F6DF1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Russia_Eruption_of_Karymsky_volcano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http://www.flickr.com/photos/rneches/4880870305/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2A752-99AC-4DE6-967C-753D527F6DF1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Russia_railway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http://www.flickr.com/photos/brostad/2763240734/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2A752-99AC-4DE6-967C-753D527F6DF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Russia_Saranpaul_Mountains_Ural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http://www.flickr.com/photos/ugra/448122135/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2A752-99AC-4DE6-967C-753D527F6DF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Russia_NationalParkZuratkul_Urals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http://www.flickr.com/photos/44353614@N02/4900772547/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2A752-99AC-4DE6-967C-753D527F6DF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Russia_SaranpaulMtns_waterfall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http://www.flickr.com/photos/ugra/448118866/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2A752-99AC-4DE6-967C-753D527F6DF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Russia_UralMtns_field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http://www.flickr.com/photos/44353614@N02/4758386956/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2A752-99AC-4DE6-967C-753D527F6DF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Russia_SaranpaulMtns_river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http://www.flickr.com/photos/ugra/448122183/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2A752-99AC-4DE6-967C-753D527F6DF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E6C6F-77AA-4611-8AF1-4CF62DB87A92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F7CA-2B20-4238-95E9-FF3A9DDFF9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E6C6F-77AA-4611-8AF1-4CF62DB87A92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F7CA-2B20-4238-95E9-FF3A9DDFF9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E6C6F-77AA-4611-8AF1-4CF62DB87A92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F7CA-2B20-4238-95E9-FF3A9DDFF9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E6C6F-77AA-4611-8AF1-4CF62DB87A92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F7CA-2B20-4238-95E9-FF3A9DDFF9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E6C6F-77AA-4611-8AF1-4CF62DB87A92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F7CA-2B20-4238-95E9-FF3A9DDFF9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E6C6F-77AA-4611-8AF1-4CF62DB87A92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F7CA-2B20-4238-95E9-FF3A9DDFF9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E6C6F-77AA-4611-8AF1-4CF62DB87A92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F7CA-2B20-4238-95E9-FF3A9DDFF9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E6C6F-77AA-4611-8AF1-4CF62DB87A92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F7CA-2B20-4238-95E9-FF3A9DDFF9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E6C6F-77AA-4611-8AF1-4CF62DB87A92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F7CA-2B20-4238-95E9-FF3A9DDFF9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E6C6F-77AA-4611-8AF1-4CF62DB87A92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F7CA-2B20-4238-95E9-FF3A9DDFF9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E6C6F-77AA-4611-8AF1-4CF62DB87A92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1F7CA-2B20-4238-95E9-FF3A9DDFF9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E6C6F-77AA-4611-8AF1-4CF62DB87A92}" type="datetimeFigureOut">
              <a:rPr lang="en-US" smtClean="0"/>
              <a:pPr/>
              <a:t>2/23/2014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1F7CA-2B20-4238-95E9-FF3A9DDFF9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natgeotv.com/in/wild-russia/videos/siberia-lake-baika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ducation.nationalgeographic.com/education/encyclopedia/steppe/?ar_a=1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kids.nationalgeographic.com/kids/places/find/russia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62000" y="914400"/>
            <a:ext cx="79248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Young Geographers</a:t>
            </a:r>
          </a:p>
          <a:p>
            <a:pPr algn="ctr"/>
            <a:r>
              <a:rPr lang="en-US" sz="1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</a:t>
            </a:r>
            <a:endParaRPr lang="en-US" sz="1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846921"/>
            <a:ext cx="79248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Young Geographers</a:t>
            </a:r>
          </a:p>
          <a:p>
            <a:pPr algn="ctr"/>
            <a:r>
              <a:rPr lang="en-US" sz="11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</a:t>
            </a:r>
            <a:endParaRPr lang="en-US" sz="1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ssia_UralMtns_fiel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0" y="685800"/>
            <a:ext cx="2449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Russia - Ural Mountains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ssia_Saranpaul_Mtns_rive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6481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304800"/>
            <a:ext cx="3180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Saranpaul</a:t>
            </a:r>
            <a:r>
              <a:rPr lang="en-US" b="1" dirty="0" smtClean="0"/>
              <a:t> Mountains and River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ssia_LakieBaikal_seal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0582"/>
            <a:ext cx="9144000" cy="61168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886" y="1250"/>
            <a:ext cx="18473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Lakie</a:t>
            </a:r>
            <a:r>
              <a:rPr lang="en-US" b="1" dirty="0" smtClean="0"/>
              <a:t> Baikal Seals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96000" y="0"/>
            <a:ext cx="2747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hlinkClick r:id="rId4"/>
              </a:rPr>
              <a:t>National Geographic Video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ssia_LakeBaikal_frozenship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79" y="990600"/>
            <a:ext cx="9123521" cy="50250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228600"/>
            <a:ext cx="3551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Lake Baikal – Ship Frozen in the Ice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ssia_LakeBaika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0582"/>
            <a:ext cx="9144000" cy="61168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250"/>
            <a:ext cx="1246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Lake Baikal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ssia_lakeBaikal_hous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9511"/>
            <a:ext cx="9144000" cy="60989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771" y="10179"/>
            <a:ext cx="2251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House on Lake Baikal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ssia_LakeBaikal_villag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0911"/>
            <a:ext cx="9144000" cy="51702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152400"/>
            <a:ext cx="1912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Lake Baikal village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ssia_LakeBaikal_VillageofKhouji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90277"/>
            <a:ext cx="9060966" cy="52295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228600"/>
            <a:ext cx="2936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Lake Baikal Village of </a:t>
            </a:r>
            <a:r>
              <a:rPr lang="en-US" b="1" dirty="0" err="1" smtClean="0"/>
              <a:t>Khoujir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ssia_Moscow_WhiteHous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" y="785515"/>
            <a:ext cx="9134856" cy="60839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44" y="106012"/>
            <a:ext cx="5557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Cityscape - Moscow White House, buildings, and bridges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563" y="11113"/>
            <a:ext cx="8778875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5100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03514" y="304800"/>
            <a:ext cx="7467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spc="300" dirty="0" smtClean="0">
                <a:solidFill>
                  <a:schemeClr val="bg1"/>
                </a:solidFill>
              </a:rPr>
              <a:t>Young </a:t>
            </a:r>
          </a:p>
          <a:p>
            <a:pPr algn="ctr"/>
            <a:r>
              <a:rPr lang="en-US" sz="9600" spc="300" dirty="0" smtClean="0">
                <a:solidFill>
                  <a:schemeClr val="bg1"/>
                </a:solidFill>
              </a:rPr>
              <a:t>Geographers</a:t>
            </a:r>
          </a:p>
          <a:p>
            <a:pPr algn="ctr"/>
            <a:r>
              <a:rPr lang="en-US" sz="6000" spc="300" dirty="0" smtClean="0">
                <a:solidFill>
                  <a:schemeClr val="bg1"/>
                </a:solidFill>
              </a:rPr>
              <a:t>Russia Images</a:t>
            </a:r>
          </a:p>
          <a:p>
            <a:pPr algn="ctr"/>
            <a:endParaRPr lang="en-US" sz="6000" spc="30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spc="300" dirty="0" smtClean="0">
                <a:solidFill>
                  <a:schemeClr val="bg1"/>
                </a:solidFill>
              </a:rPr>
              <a:t>MCPS Curriculum 2.0</a:t>
            </a:r>
          </a:p>
          <a:p>
            <a:pPr algn="ctr"/>
            <a:r>
              <a:rPr lang="en-US" sz="2000" spc="300" dirty="0" smtClean="0">
                <a:solidFill>
                  <a:schemeClr val="bg1"/>
                </a:solidFill>
              </a:rPr>
              <a:t>Updated by Melissa McDonald, MLS</a:t>
            </a:r>
            <a:endParaRPr lang="en-US" sz="2000" spc="3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22860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ssia_Moscow_roadway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9512"/>
            <a:ext cx="9144000" cy="60989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" y="10180"/>
            <a:ext cx="1831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Moscow roadway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ssia_Moscow_constructio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152400"/>
            <a:ext cx="2239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Moscow construction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ssia_Moscow_skylin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1836"/>
            <a:ext cx="9144000" cy="60543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" y="47863"/>
            <a:ext cx="1685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Moscow Skyline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ssia_ObRiver_Novosibirsk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9511"/>
            <a:ext cx="9144000" cy="60989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-3691"/>
            <a:ext cx="2172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Ob River Novosibirsk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ssia_VolgaRive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" y="205859"/>
            <a:ext cx="1251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Volga River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ssia_Stepp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2190"/>
            <a:ext cx="9144000" cy="60936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575" y="12858"/>
            <a:ext cx="1571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Russia Steppes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77000" y="0"/>
            <a:ext cx="2104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/>
              </a:rPr>
              <a:t>National Geographic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ssia_Steppes_Yur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78656"/>
            <a:ext cx="9144000" cy="55006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152400"/>
            <a:ext cx="2005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Russia Steppes Yurt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ssia_road_Siberi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9511"/>
            <a:ext cx="9144000" cy="60989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6013"/>
            <a:ext cx="1579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Road in Siberia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ssia_MountElbru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600200"/>
            <a:ext cx="9092339" cy="3352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6225" y="914400"/>
            <a:ext cx="1453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Mount Elbrus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ssia_CaucaususMtn_waterf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-5366"/>
            <a:ext cx="4568428" cy="68633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304800"/>
            <a:ext cx="12230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Caucausus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Mountain</a:t>
            </a:r>
          </a:p>
          <a:p>
            <a:r>
              <a:rPr lang="en-US" dirty="0" smtClean="0"/>
              <a:t>waterfall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National Geographic - Russia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1769918"/>
            <a:ext cx="6896100" cy="4545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69233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ssia_Caucasus_Dombay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3587"/>
            <a:ext cx="9144000" cy="61108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050" y="4255"/>
            <a:ext cx="1882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Caucasus </a:t>
            </a:r>
            <a:r>
              <a:rPr lang="en-US" dirty="0" err="1" smtClean="0"/>
              <a:t>Dombay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ssia_Lake_Ladoga_grasse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0209"/>
            <a:ext cx="9143999" cy="60775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6711"/>
            <a:ext cx="2088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Lake Ladoga grasses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ssia_Oreshek_FortressNevariverLadoga Lak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4048"/>
            <a:ext cx="8919748" cy="59405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4716"/>
            <a:ext cx="3919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Oreshek</a:t>
            </a:r>
            <a:r>
              <a:rPr lang="en-US" dirty="0" smtClean="0"/>
              <a:t> Fortress </a:t>
            </a:r>
            <a:r>
              <a:rPr lang="en-US" dirty="0" err="1" smtClean="0"/>
              <a:t>Nevariver</a:t>
            </a:r>
            <a:r>
              <a:rPr lang="en-US" dirty="0" smtClean="0"/>
              <a:t> Ladoga </a:t>
            </a:r>
            <a:r>
              <a:rPr lang="en-US" dirty="0"/>
              <a:t>Lake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ssia_Lake_Ladoga_fishing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77" y="381000"/>
            <a:ext cx="9148577" cy="60929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1668"/>
            <a:ext cx="2270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Fishing at Lake Ladoga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ssia_Windmill_Volkostrov_Onega_Lak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525" y="76200"/>
            <a:ext cx="3536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Windmill in </a:t>
            </a:r>
            <a:r>
              <a:rPr lang="en-US" b="1" dirty="0" err="1" smtClean="0"/>
              <a:t>Volkostrov</a:t>
            </a:r>
            <a:r>
              <a:rPr lang="en-US" b="1" dirty="0" smtClean="0"/>
              <a:t>  Onega Lake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ssia_train_statio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9511"/>
            <a:ext cx="9144000" cy="60989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575" y="10179"/>
            <a:ext cx="2173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Russian Train Station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ssia_Moscow_Ostankino_TV_Towe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4884" y="0"/>
            <a:ext cx="4574232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228600"/>
            <a:ext cx="21324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Moscow </a:t>
            </a:r>
          </a:p>
          <a:p>
            <a:r>
              <a:rPr lang="en-US" b="1" dirty="0" err="1" smtClean="0"/>
              <a:t>Ostankino</a:t>
            </a:r>
            <a:r>
              <a:rPr lang="en-US" b="1" dirty="0" smtClean="0"/>
              <a:t> TV Tower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ssia_Moscow_streetwithtraffic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9512"/>
            <a:ext cx="9144000" cy="60989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875" y="24426"/>
            <a:ext cx="2780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Moscow Street with Traffic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ssia_StPettersburg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9511"/>
            <a:ext cx="9144000" cy="60989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730" y="-9505"/>
            <a:ext cx="1749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Saint Petersburg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ssia_marblequarry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85855" y="6096000"/>
            <a:ext cx="1599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Marble Quarry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mbay, Caucasus, Russi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3587"/>
            <a:ext cx="9144000" cy="61108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27" y="0"/>
            <a:ext cx="2673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Dombay</a:t>
            </a:r>
            <a:r>
              <a:rPr lang="en-US" b="1" dirty="0"/>
              <a:t>, Caucasus, Russia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ssia_SiberianFores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9511"/>
            <a:ext cx="9144000" cy="60989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58" y="12549"/>
            <a:ext cx="1606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Siberian Forest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ssia_Eruption_of_Karymsky_volcan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7371"/>
            <a:ext cx="9144000" cy="60632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8039"/>
            <a:ext cx="3051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Eruption of </a:t>
            </a:r>
            <a:r>
              <a:rPr lang="en-US" b="1" dirty="0" err="1" smtClean="0"/>
              <a:t>Karymsky</a:t>
            </a:r>
            <a:r>
              <a:rPr lang="en-US" b="1" dirty="0" smtClean="0"/>
              <a:t> Volcano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ssia MoscowStBasil'sCathedra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2906"/>
            <a:ext cx="9144000" cy="60721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36616" y="26121"/>
            <a:ext cx="3857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Russia -  Moscow – St Basil's Cathedral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ssia_railway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9511"/>
            <a:ext cx="9144000" cy="60989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730" y="0"/>
            <a:ext cx="1657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Russian railway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ssia_Saranpaul_Mountains_Ura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1302"/>
            <a:ext cx="9144000" cy="620006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1970"/>
            <a:ext cx="345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Russia - </a:t>
            </a:r>
            <a:r>
              <a:rPr lang="en-US" b="1" dirty="0" err="1" smtClean="0"/>
              <a:t>Saranpaul</a:t>
            </a:r>
            <a:r>
              <a:rPr lang="en-US" b="1" dirty="0" smtClean="0"/>
              <a:t> Mountains Ural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ssia_NationalParkZuratkul_Ural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80" y="685800"/>
            <a:ext cx="9149958" cy="5486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228600"/>
            <a:ext cx="3587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Russia: National Park </a:t>
            </a:r>
            <a:r>
              <a:rPr lang="en-US" b="1" dirty="0" err="1" smtClean="0"/>
              <a:t>Zuratkul</a:t>
            </a:r>
            <a:r>
              <a:rPr lang="en-US" b="1" dirty="0" smtClean="0"/>
              <a:t> Urals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ssia_SaranpaulMtns_waterfal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7957" y="0"/>
            <a:ext cx="4688086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" y="533400"/>
            <a:ext cx="12174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Saranpaul</a:t>
            </a:r>
            <a:endParaRPr lang="en-US" b="1" dirty="0" smtClean="0"/>
          </a:p>
          <a:p>
            <a:r>
              <a:rPr lang="en-US" b="1" dirty="0" smtClean="0"/>
              <a:t>Mountains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MaterialType xmlns="9D99EE6D-6836-44B2-80E4-FC5C373DFA9C">MarkingPeriod</MaterialType>
    <UnitId xmlns="9D99EE6D-6836-44B2-80E4-FC5C373DFA9C">0</UnitId>
    <MarkingPeriodId xmlns="9D99EE6D-6836-44B2-80E4-FC5C373DFA9C">3</MarkingPeriodId>
    <SubjectAreaId xmlns="9D99EE6D-6836-44B2-80E4-FC5C373DFA9C">0</SubjectAreaId>
    <Index xmlns="9D99EE6D-6836-44B2-80E4-FC5C373DFA9C">8</Index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MaterialItem" ma:contentTypeID="0x010100F3D1D3AF139DB84985AF8E737712B4E300ED640F42210D1241884E696B7897296D" ma:contentTypeVersion="" ma:contentTypeDescription="Content Type for all OLC materials" ma:contentTypeScope="" ma:versionID="d03f08179a6a5d5efcdbef933aaf2984">
  <xsd:schema xmlns:xsd="http://www.w3.org/2001/XMLSchema" xmlns:xs="http://www.w3.org/2001/XMLSchema" xmlns:p="http://schemas.microsoft.com/office/2006/metadata/properties" xmlns:ns2="9D99EE6D-6836-44B2-80E4-FC5C373DFA9C" targetNamespace="http://schemas.microsoft.com/office/2006/metadata/properties" ma:root="true" ma:fieldsID="346eb11adee9a4aa8d0027863a6e69f9" ns2:_="">
    <xsd:import namespace="9D99EE6D-6836-44B2-80E4-FC5C373DFA9C"/>
    <xsd:element name="properties">
      <xsd:complexType>
        <xsd:sequence>
          <xsd:element name="documentManagement">
            <xsd:complexType>
              <xsd:all>
                <xsd:element ref="ns2:MaterialType" minOccurs="0"/>
                <xsd:element ref="ns2:Index" minOccurs="0"/>
                <xsd:element ref="ns2:UnitId" minOccurs="0"/>
                <xsd:element ref="ns2:SubjectAreaId" minOccurs="0"/>
                <xsd:element ref="ns2:MarkingPeriod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99EE6D-6836-44B2-80E4-FC5C373DFA9C" elementFormDefault="qualified">
    <xsd:import namespace="http://schemas.microsoft.com/office/2006/documentManagement/types"/>
    <xsd:import namespace="http://schemas.microsoft.com/office/infopath/2007/PartnerControls"/>
    <xsd:element name="MaterialType" ma:index="8" nillable="true" ma:displayName="Material Type" ma:internalName="MaterialType">
      <xsd:simpleType>
        <xsd:restriction base="dms:Text"/>
      </xsd:simpleType>
    </xsd:element>
    <xsd:element name="Index" ma:index="9" nillable="true" ma:displayName="Index" ma:internalName="Index">
      <xsd:simpleType>
        <xsd:restriction base="dms:Unknown"/>
      </xsd:simpleType>
    </xsd:element>
    <xsd:element name="UnitId" ma:index="10" nillable="true" ma:displayName="Unit Id" ma:internalName="UnitId">
      <xsd:simpleType>
        <xsd:restriction base="dms:Unknown"/>
      </xsd:simpleType>
    </xsd:element>
    <xsd:element name="SubjectAreaId" ma:index="11" nillable="true" ma:displayName="Subject Area Id" ma:internalName="SubjectAreaId">
      <xsd:simpleType>
        <xsd:restriction base="dms:Unknown"/>
      </xsd:simpleType>
    </xsd:element>
    <xsd:element name="MarkingPeriodId" ma:index="12" nillable="true" ma:displayName="Marking Period Id" ma:internalName="MarkingPeriodId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BD0589-4AA7-436E-AD01-168122E99859}">
  <ds:schemaRefs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9D99EE6D-6836-44B2-80E4-FC5C373DFA9C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078B883-2261-4ED2-9569-1C6EBC417D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9F97D0-22EF-45A7-8476-081E08EF66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99EE6D-6836-44B2-80E4-FC5C373DFA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401</Words>
  <Application>Microsoft Office PowerPoint</Application>
  <PresentationFormat>On-screen Show (4:3)</PresentationFormat>
  <Paragraphs>213</Paragraphs>
  <Slides>41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YoungGeographersImagesRussia</dc:title>
  <dc:creator>mcps</dc:creator>
  <cp:lastModifiedBy>Melissa</cp:lastModifiedBy>
  <cp:revision>96</cp:revision>
  <dcterms:created xsi:type="dcterms:W3CDTF">2010-12-14T14:46:33Z</dcterms:created>
  <dcterms:modified xsi:type="dcterms:W3CDTF">2014-02-24T03:35:10Z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0x010100F3D1D3AF139DB84985AF8E737712B4E300ED640F42210D1241884E696B7897296D</vt:lpwstr>
  </property>
</Properties>
</file>