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sldIdLst>
    <p:sldId id="256" r:id="rId5"/>
    <p:sldId id="300" r:id="rId6"/>
    <p:sldId id="30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9" r:id="rId24"/>
    <p:sldId id="280" r:id="rId25"/>
    <p:sldId id="281" r:id="rId26"/>
    <p:sldId id="287" r:id="rId27"/>
    <p:sldId id="288" r:id="rId28"/>
    <p:sldId id="289" r:id="rId29"/>
    <p:sldId id="298" r:id="rId30"/>
    <p:sldId id="291" r:id="rId31"/>
    <p:sldId id="292" r:id="rId32"/>
    <p:sldId id="293" r:id="rId33"/>
    <p:sldId id="294" r:id="rId34"/>
    <p:sldId id="295" r:id="rId35"/>
    <p:sldId id="299" r:id="rId36"/>
    <p:sldId id="301" r:id="rId37"/>
    <p:sldId id="296" r:id="rId38"/>
    <p:sldId id="273" r:id="rId39"/>
    <p:sldId id="297" r:id="rId40"/>
    <p:sldId id="290" r:id="rId41"/>
    <p:sldId id="274" r:id="rId42"/>
    <p:sldId id="275" r:id="rId43"/>
    <p:sldId id="276" r:id="rId44"/>
    <p:sldId id="277" r:id="rId45"/>
    <p:sldId id="278" r:id="rId46"/>
    <p:sldId id="282" r:id="rId47"/>
    <p:sldId id="302" r:id="rId48"/>
    <p:sldId id="283" r:id="rId49"/>
    <p:sldId id="284" r:id="rId50"/>
    <p:sldId id="28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46" autoAdjust="0"/>
  </p:normalViewPr>
  <p:slideViewPr>
    <p:cSldViewPr>
      <p:cViewPr>
        <p:scale>
          <a:sx n="81" d="100"/>
          <a:sy n="81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6AD10-A0FA-401E-9A0E-87C9CE21A0E0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35907-6571-4BE8-AB78-4151A625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5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3030633/in/set-72157612498560932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3036047/in/set-72157612498560932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3881616/in/set-72157612498560932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3881972/in/set-72157612498560932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3026545/in/set-72157612498560932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3027119/in/set-72157612498560932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3878124/in/set-72157612498560932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3094393/in/set-72157612498560932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neilward/5105287220/in/faves-30556726@N04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1250912/in/set-72157612498560932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0403325/in/set-72157612498560932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0407457/in/set-72157612498560932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3875314/in/set-72157612498560932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attandkim/94882059/in/faves-30556726@N04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1250666/in/set-72157612498560932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1255670/in/set-72157612498560932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0401337/in/set-72157612498560932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0431203/in/set-72157612498560932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1268708/in/set-72157612498560932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3028831/in/set-72157612498560932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3878996/in/set-72157612498560932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3107001/in/set-72157612498560932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1254078/in/set-72157612498560932/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ak2/4102216744/in/set-72157622798741842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ak2/4102213878/in/set-72157622798741842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3868688/in/set-72157612498560932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ak2/418865570/in/set-72157604124248793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ak2/4102209276/in/set-72157622798741842/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ak2/4104002972/in/set-72157622798741842/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ak2/4103995644/in/set-72157622798741842/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ak2/4104014068/in/set-72157622798741842/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ak2/1061397055/in/set-72157604124248793/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3102307/in/set-72157612498560932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ak2/2081439665/in/faves-30556726@N04/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ak2/481024587/in/set-72157604124248793/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ak2/431252447/in/set-72157604124248793/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ak2/431252449/in/set-72157604124248793/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ak2/431252444/in/set-72157604124248793/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0405067/in/set-72157612498560932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1279798/in/set-72157612498560932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1253344/in/set-72157612498560932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3027793/in/set-72157612498560932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iace/3213870478/in/set-72157612498560932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http://www.mapsofworld.com/flags/kenya-flag.html</a:t>
            </a:r>
          </a:p>
          <a:p>
            <a:endParaRPr lang="en-US" dirty="0" smtClean="0"/>
          </a:p>
          <a:p>
            <a:r>
              <a:rPr lang="en-US" dirty="0" smtClean="0"/>
              <a:t>http://kids.nationalgeographic.com/kids/places/find/kenya/</a:t>
            </a:r>
          </a:p>
          <a:p>
            <a:endParaRPr lang="en-US" dirty="0" smtClean="0"/>
          </a:p>
          <a:p>
            <a:r>
              <a:rPr lang="en-US" dirty="0" smtClean="0"/>
              <a:t>http://travel.nationalgeographic.com/travel/countries/kenya-facts/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44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Kenya_blue_turkeys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http://www.flickr.com/photos/aiace/3213030633/in/set-72157612498560932/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Kenya_countryside_farm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http://www.flickr.com/photos/aiace/3213036047/in/set-72157612498560932/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Kenya_countryside_road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http://www.flickr.com/photos/aiace/3213881616/in/set-72157612498560932/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Kenya_countryside_hills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http://www.flickr.com/photos/aiace/3213881972/in/set-72157612498560932/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Kenya_elephants_bath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http://www.flickr.com/photos/aiace/3213026545/in/set-72157612498560932/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Kenya_EwasoRiver_camels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http://www.flickr.com/photos/aiace/3213027119/in/set-72157612498560932/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Kenya_Greavy_zebra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http://www.flickr.com/photos/aiace/3213878124/in/set-72157612498560932/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Kenya_Lake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Bogoria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http://www.flickr.com/photos/aiace/3213094393/in/set-72157612498560932/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Kenya_Lamu_sunset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http://www.flickr.com/photos/neilward/5105287220/in/faves-30556726@N04/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Kenya_Mount_Kenya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http://www.flickr.com/photos/aiace/3211250912/in/set-72157612498560932/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Chogoria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http://www.flickr.com/photos/aiace/3210403325/in/set-72157612498560932/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Kenya_Mount_Kenya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Batian_Point_SaintJohn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http://www.flickr.com/photos/aiace/3210407457/in/set-72157612498560932/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Batian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Point Saint John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Kenya_Sambura_elephants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http://www.flickr.com/photos/aiace/3213875314/in/set-72157612498560932/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Kenya_Simba_Hills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http://www.flickr.com/photos/mattandkim/94882059/in/faves-30556726@N04/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Kenya_teleki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valley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http://www.flickr.com/photos/aiace/3211250666/in/set-72157612498560932/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Kenya_Mount_Kenya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from_point_Lenana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http://www.flickr.com/photos/aiace/3211255670/in/set-72157612498560932/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Kenya_tropical_forest_1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http://www.flickr.com/photos/aiace/3210401337/in/set-72157612498560932/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Kenya_Waterfall_Chogoria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http://www.flickr.com/photos/aiace/3210431203/in/set-72157612498560932/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Minto's_tarn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http://www.flickr.com/photos/aiace/3211268708/in/set-72157612498560932/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Kenya_babus_family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http://www.flickr.com/photos/aiace/3213028831/in/set-72157612498560932/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Kenya_buffalo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http://www.flickr.com/photos/aiace/3213878996/in/set-72157612498560932/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gorges_Naivasha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http://www.flickr.com/photos/aiace/3213107001/in/set-72157612498560932/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Kenya_Mount_Kenya_summits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http://www.flickr.com/photos/aiace/3211254078/in/set-72157612498560932/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Kenya_Lamu_courtyard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http://www.flickr.com/photos/cak2/4102216744/in/set-72157622798741842/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Kenya_Lamu_building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http://www.flickr.com/photos/cak2/4102213878/in/set-72157622798741842/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Kenya_Meru_hotel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http://www.flickr.com/photos/aiace/3213868688/in/set-72157612498560932/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Kenya_Thika_street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http://www.flickr.com/photos/cak2/418865570/in/set-72157604124248793/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Kenya_Lamu_harbor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http://www.flickr.com/photos/cak2/4102209276/in/set-72157622798741842/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Kenya_Lamu_museum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http://www.flickr.com/photos/cak2/4104002972/in/set-72157622798741842/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Kenya_Lamu_road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http://www.flickr.com/photos/cak2/4103995644/in/set-72157622798741842/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Kenya_Lamu_rooftops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http://www.flickr.com/photos/cak2/4104014068/in/set-72157622798741842/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Kenya_Lamu_street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http://www.flickr.com/photos/cak2/1061397055/in/set-72157604124248793/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Lake_Nakuru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http://www.flickr.com/photos/aiace/3213102307/in/set-72157612498560932/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Kenya_Nairobi_1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http://www.flickr.com/photos/cak2/2081439665/in/faves-30556726@N04/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Kenya_Nairobi_park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http://www.flickr.com/photos/cak2/481024587/in/set-72157604124248793/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Kenya_Nairobi_2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http://www.flickr.com/photos/cak2/431252447/in/set-72157604124248793/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Kenya_Nairobi_Hilton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http://www.flickr.com/photos/cak2/431252449/in/set-72157604124248793/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Kenya_Nairobi_officebuildings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http://www.flickr.com/photos/cak2/431252444/in/set-72157604124248793/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 Lobelia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http://www.flickr.com/photos/aiace/3210405067/in/set-72157612498560932/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Giant Lobelia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http://www.markhorrell.com/travel/kenya/mtkenya/lobelia.html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http://www.markhorrell.com/travel/kenya/mtkenya/barrow.html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Minto's_panorama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http://www.flickr.com/photos/aiace/3211279798/in/set-72157612498560932/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Point_St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John_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Lewis_tarn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http://www.flickr.com/photos/aiace/3211253344/in/set-72157612498560932/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Kenya_acacia_termite_nest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http://www.flickr.com/photos/aiace/3213027793/in/set-72157612498560932/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mounds and the ecosystem: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http://www.esf.edu/EFB/TURNER/publication%20pdfs/Ecohydrology.pdf</a:t>
            </a:r>
          </a:p>
          <a:p>
            <a:endParaRPr lang="en-US" dirty="0" smtClean="0"/>
          </a:p>
          <a:p>
            <a:r>
              <a:rPr lang="en-US" dirty="0" smtClean="0"/>
              <a:t>Guide to Trees</a:t>
            </a:r>
            <a:r>
              <a:rPr lang="en-US" baseline="0" dirty="0" smtClean="0"/>
              <a:t> in Kenya</a:t>
            </a:r>
          </a:p>
          <a:p>
            <a:r>
              <a:rPr lang="en-US" dirty="0" smtClean="0"/>
              <a:t>http://agroforesttrees.cisat.jmu.edu/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Kenya_babus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http://www.flickr.com/photos/aiace/3213870478/in/set-72157612498560932/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Britannica School Article: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http://school.eb.com/levels/elementary/article/352811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Kenya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animals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http://www.experiencekenya.co.ke/wild_animals.php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5907-6571-4BE8-AB78-4151A62596C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4A1-6F2A-469D-9424-2C3B52068B4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A6D9-C049-4134-BD0A-DECF1D6E2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4A1-6F2A-469D-9424-2C3B52068B4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A6D9-C049-4134-BD0A-DECF1D6E2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4A1-6F2A-469D-9424-2C3B52068B4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A6D9-C049-4134-BD0A-DECF1D6E2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4A1-6F2A-469D-9424-2C3B52068B4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A6D9-C049-4134-BD0A-DECF1D6E2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4A1-6F2A-469D-9424-2C3B52068B4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A6D9-C049-4134-BD0A-DECF1D6E2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4A1-6F2A-469D-9424-2C3B52068B4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A6D9-C049-4134-BD0A-DECF1D6E2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4A1-6F2A-469D-9424-2C3B52068B4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A6D9-C049-4134-BD0A-DECF1D6E2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4A1-6F2A-469D-9424-2C3B52068B4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A6D9-C049-4134-BD0A-DECF1D6E2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4A1-6F2A-469D-9424-2C3B52068B4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A6D9-C049-4134-BD0A-DECF1D6E2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4A1-6F2A-469D-9424-2C3B52068B4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A6D9-C049-4134-BD0A-DECF1D6E2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54A1-6F2A-469D-9424-2C3B52068B4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A6D9-C049-4134-BD0A-DECF1D6E2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654A1-6F2A-469D-9424-2C3B52068B43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BA6D9-C049-4134-BD0A-DECF1D6E2F1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groforesttrees.cisat.jmu.edu/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chool.eb.com/levels/elementary/article/35281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ids.nationalgeographic.com/kids/places/find/keny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hyperlink" Target="http://travel.nationalgeographic.com/travel/countries/kenya-facts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FF00"/>
                </a:solidFill>
              </a:rPr>
              <a:t>Kenya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Natural and Human-Made Features</a:t>
            </a:r>
          </a:p>
          <a:p>
            <a:r>
              <a:rPr lang="en-US" dirty="0" smtClean="0"/>
              <a:t>Young Geographers</a:t>
            </a:r>
          </a:p>
          <a:p>
            <a:r>
              <a:rPr lang="en-US" dirty="0" smtClean="0"/>
              <a:t>MP 3 – Grade 1</a:t>
            </a:r>
          </a:p>
          <a:p>
            <a:endParaRPr lang="en-US" dirty="0" smtClean="0"/>
          </a:p>
          <a:p>
            <a:r>
              <a:rPr lang="en-US" sz="2400" i="1" dirty="0" smtClean="0"/>
              <a:t>Updated by Melissa McDonald, MLS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acacia_termite_nes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Notched Right Arrow 2"/>
          <p:cNvSpPr/>
          <p:nvPr/>
        </p:nvSpPr>
        <p:spPr>
          <a:xfrm>
            <a:off x="457200" y="5638800"/>
            <a:ext cx="2209800" cy="3810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3438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533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5"/>
              </a:rPr>
              <a:t>Guide to Trees in Kenya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126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Acacia Tree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babu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4" y="0"/>
            <a:ext cx="83403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6324600"/>
            <a:ext cx="280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hlinkClick r:id="rId4"/>
              </a:rPr>
              <a:t>Baboon - Britannica </a:t>
            </a:r>
            <a:r>
              <a:rPr lang="en-US" b="1" dirty="0" smtClean="0">
                <a:solidFill>
                  <a:schemeClr val="bg1"/>
                </a:solidFill>
                <a:hlinkClick r:id="rId4"/>
              </a:rPr>
              <a:t>School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blue_turkey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066800"/>
            <a:ext cx="138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Blue Turkeys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countryside_far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3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1447800"/>
            <a:ext cx="228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Countryside Farmland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countryside_roa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countyside_hil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elephants_bat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54"/>
            <a:ext cx="9144000" cy="5982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EwasoRiver_cam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Greavy_zebr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Lake_ Bogori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990600"/>
            <a:ext cx="14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Lake </a:t>
            </a:r>
            <a:r>
              <a:rPr lang="en-US" b="1" dirty="0" err="1" smtClean="0">
                <a:solidFill>
                  <a:schemeClr val="bg1"/>
                </a:solidFill>
              </a:rPr>
              <a:t>Bogoria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Features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Young Geographers Travel to Kenya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Lamu_sunse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99" y="762001"/>
            <a:ext cx="8054787" cy="5348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Mount_Keny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Mount_Kenya_ Batian_Point_SaintJoh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Sambura_elephant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707"/>
            <a:ext cx="9144000" cy="6402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914400"/>
            <a:ext cx="202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Sambura</a:t>
            </a:r>
            <a:r>
              <a:rPr lang="en-US" b="1" dirty="0" smtClean="0"/>
              <a:t> Elephants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Simba_Hil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371"/>
            <a:ext cx="9144000" cy="606325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teleki valle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215" y="548081"/>
            <a:ext cx="135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Teleki</a:t>
            </a:r>
            <a:r>
              <a:rPr lang="en-US" b="1" dirty="0" smtClean="0">
                <a:solidFill>
                  <a:schemeClr val="bg1"/>
                </a:solidFill>
              </a:rPr>
              <a:t> Valley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Mount_Kenya_from_Point_Lenan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1066800"/>
            <a:ext cx="14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Mount Kenya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tropical_forest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Waterfall_Chogori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Waterfall in </a:t>
            </a:r>
            <a:r>
              <a:rPr lang="en-US" b="1" dirty="0" err="1" smtClean="0">
                <a:solidFill>
                  <a:schemeClr val="bg1"/>
                </a:solidFill>
              </a:rPr>
              <a:t>Chagoria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Minto's_tar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4800600"/>
            <a:ext cx="7543800" cy="566738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The red band has white border on its two sides. These three bands are horizontally equal to each other. In the middle of the </a:t>
            </a:r>
            <a:r>
              <a:rPr lang="en-US" dirty="0"/>
              <a:t>flag </a:t>
            </a:r>
            <a:r>
              <a:rPr lang="en-US" b="0" dirty="0"/>
              <a:t>there is a </a:t>
            </a:r>
            <a:r>
              <a:rPr lang="en-US" dirty="0" err="1"/>
              <a:t>Maasai</a:t>
            </a:r>
            <a:r>
              <a:rPr lang="en-US" dirty="0"/>
              <a:t> warrior shield </a:t>
            </a:r>
            <a:r>
              <a:rPr lang="en-US" b="0" dirty="0"/>
              <a:t>with two spears.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638800"/>
            <a:ext cx="5486400" cy="5334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 National Geographic for Kids</a:t>
            </a:r>
            <a:r>
              <a:rPr lang="en-US" dirty="0" smtClean="0"/>
              <a:t>                                                    </a:t>
            </a:r>
            <a:r>
              <a:rPr lang="en-US" dirty="0" smtClean="0">
                <a:hlinkClick r:id="rId4"/>
              </a:rPr>
              <a:t>Kenyan Flag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720969"/>
            <a:ext cx="493430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8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babus_famil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990600"/>
            <a:ext cx="159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Baboon Family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buffal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457"/>
            <a:ext cx="9144000" cy="5831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066800"/>
            <a:ext cx="875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Buffalo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Mount_Kenya_summit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838200"/>
            <a:ext cx="23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Mount Kenya Summits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Man-made features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Young Geographers  Travel to Kenya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Lamu_courty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7" y="609600"/>
            <a:ext cx="8692228" cy="579119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Lamu_buildin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143000"/>
            <a:ext cx="6519173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Meru_hote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523"/>
            <a:ext cx="9144000" cy="6482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Thika_stree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Lamu_harbo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066800"/>
            <a:ext cx="686228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Lamu_muse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85800"/>
            <a:ext cx="8006001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nya_ Chogori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533400"/>
            <a:ext cx="1035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Chogoria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Lamu_roa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914400"/>
            <a:ext cx="3287050" cy="4933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Lamu_roofto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535208"/>
            <a:ext cx="8460770" cy="5636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Lamu_stre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Nairobi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Nairobi_p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Nairobi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Nairobi_Hilt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Nairobi_officebuildin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 gorges_Naivash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60103"/>
            <a:ext cx="177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Gorges </a:t>
            </a:r>
            <a:r>
              <a:rPr lang="en-US" b="1" dirty="0" err="1" smtClean="0"/>
              <a:t>Naivasha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1313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gorge is a deep, narrow valley with steep sides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 Lake_Nakuru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4200" y="545068"/>
            <a:ext cx="13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Lake </a:t>
            </a:r>
            <a:r>
              <a:rPr lang="en-US" b="1" dirty="0" err="1" smtClean="0">
                <a:solidFill>
                  <a:schemeClr val="bg1"/>
                </a:solidFill>
              </a:rPr>
              <a:t>Nakuru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 Lobeli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772400" y="22860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Lobelia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413266"/>
            <a:ext cx="1752600" cy="3108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156" y="3962400"/>
            <a:ext cx="3752850" cy="166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 Minto's_panoram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3613"/>
            <a:ext cx="9144000" cy="3330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762000"/>
            <a:ext cx="151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Mount Kenya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ya_ Point_St John_ Lewis_tar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154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Point St.  John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terialItem" ma:contentTypeID="0x010100F3D1D3AF139DB84985AF8E737712B4E300ED640F42210D1241884E696B7897296D" ma:contentTypeVersion="" ma:contentTypeDescription="Content Type for all OLC materials" ma:contentTypeScope="" ma:versionID="d03f08179a6a5d5efcdbef933aaf2984">
  <xsd:schema xmlns:xsd="http://www.w3.org/2001/XMLSchema" xmlns:xs="http://www.w3.org/2001/XMLSchema" xmlns:p="http://schemas.microsoft.com/office/2006/metadata/properties" xmlns:ns2="9D99EE6D-6836-44B2-80E4-FC5C373DFA9C" targetNamespace="http://schemas.microsoft.com/office/2006/metadata/properties" ma:root="true" ma:fieldsID="346eb11adee9a4aa8d0027863a6e69f9" ns2:_="">
    <xsd:import namespace="9D99EE6D-6836-44B2-80E4-FC5C373DFA9C"/>
    <xsd:element name="properties">
      <xsd:complexType>
        <xsd:sequence>
          <xsd:element name="documentManagement">
            <xsd:complexType>
              <xsd:all>
                <xsd:element ref="ns2:MaterialType" minOccurs="0"/>
                <xsd:element ref="ns2:Index" minOccurs="0"/>
                <xsd:element ref="ns2:UnitId" minOccurs="0"/>
                <xsd:element ref="ns2:SubjectAreaId" minOccurs="0"/>
                <xsd:element ref="ns2:MarkingPeriod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9EE6D-6836-44B2-80E4-FC5C373DFA9C" elementFormDefault="qualified">
    <xsd:import namespace="http://schemas.microsoft.com/office/2006/documentManagement/types"/>
    <xsd:import namespace="http://schemas.microsoft.com/office/infopath/2007/PartnerControls"/>
    <xsd:element name="MaterialType" ma:index="8" nillable="true" ma:displayName="Material Type" ma:internalName="MaterialType">
      <xsd:simpleType>
        <xsd:restriction base="dms:Text"/>
      </xsd:simpleType>
    </xsd:element>
    <xsd:element name="Index" ma:index="9" nillable="true" ma:displayName="Index" ma:internalName="Index">
      <xsd:simpleType>
        <xsd:restriction base="dms:Unknown"/>
      </xsd:simpleType>
    </xsd:element>
    <xsd:element name="UnitId" ma:index="10" nillable="true" ma:displayName="Unit Id" ma:internalName="UnitId">
      <xsd:simpleType>
        <xsd:restriction base="dms:Unknown"/>
      </xsd:simpleType>
    </xsd:element>
    <xsd:element name="SubjectAreaId" ma:index="11" nillable="true" ma:displayName="Subject Area Id" ma:internalName="SubjectAreaId">
      <xsd:simpleType>
        <xsd:restriction base="dms:Unknown"/>
      </xsd:simpleType>
    </xsd:element>
    <xsd:element name="MarkingPeriodId" ma:index="12" nillable="true" ma:displayName="Marking Period Id" ma:internalName="MarkingPeriodI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erialType xmlns="9D99EE6D-6836-44B2-80E4-FC5C373DFA9C">MarkingPeriod</MaterialType>
    <UnitId xmlns="9D99EE6D-6836-44B2-80E4-FC5C373DFA9C">0</UnitId>
    <MarkingPeriodId xmlns="9D99EE6D-6836-44B2-80E4-FC5C373DFA9C">3</MarkingPeriodId>
    <SubjectAreaId xmlns="9D99EE6D-6836-44B2-80E4-FC5C373DFA9C">0</SubjectAreaId>
    <Index xmlns="9D99EE6D-6836-44B2-80E4-FC5C373DFA9C">11</Index>
  </documentManagement>
</p:properties>
</file>

<file path=customXml/itemProps1.xml><?xml version="1.0" encoding="utf-8"?>
<ds:datastoreItem xmlns:ds="http://schemas.openxmlformats.org/officeDocument/2006/customXml" ds:itemID="{7BF92987-6E65-4547-AA33-F5E1EAB66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99EE6D-6836-44B2-80E4-FC5C373DFA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4516C2-280E-49C3-A5F8-FD8A17665C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AEDF72-9221-4926-A39C-A59A7C055E90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9D99EE6D-6836-44B2-80E4-FC5C373DFA9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411</Words>
  <Application>Microsoft Office PowerPoint</Application>
  <PresentationFormat>On-screen Show (4:3)</PresentationFormat>
  <Paragraphs>221</Paragraphs>
  <Slides>47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Kenya</vt:lpstr>
      <vt:lpstr>Natural Features</vt:lpstr>
      <vt:lpstr>The red band has white border on its two sides. These three bands are horizontally equal to each other. In the middle of the flag there is a Maasai warrior shield with two spears.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Man-made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YoungGeographersImagesKenya</dc:title>
  <dc:creator>anderb04</dc:creator>
  <cp:lastModifiedBy>Melissa</cp:lastModifiedBy>
  <cp:revision>45</cp:revision>
  <dcterms:created xsi:type="dcterms:W3CDTF">2010-12-17T17:47:29Z</dcterms:created>
  <dcterms:modified xsi:type="dcterms:W3CDTF">2014-03-16T11:33:08Z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0x010100F3D1D3AF139DB84985AF8E737712B4E300ED640F42210D1241884E696B7897296D</vt:lpwstr>
  </property>
</Properties>
</file>